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6" r:id="rId4"/>
    <p:sldId id="260" r:id="rId5"/>
    <p:sldId id="261" r:id="rId6"/>
    <p:sldId id="258" r:id="rId7"/>
    <p:sldId id="262" r:id="rId8"/>
    <p:sldId id="263" r:id="rId9"/>
    <p:sldId id="267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u4uvoice.com/wp-content/uploads/2013/10/Food-adulteration-a-rising-problem-in-Ind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762000"/>
            <a:ext cx="4649272" cy="579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563562"/>
          </a:xfrm>
        </p:spPr>
        <p:txBody>
          <a:bodyPr>
            <a:normAutofit/>
          </a:bodyPr>
          <a:lstStyle/>
          <a:p>
            <a:r>
              <a:rPr lang="en-US" sz="2400" b="1" spc="300" dirty="0" smtClean="0">
                <a:latin typeface="Times New Roman" pitchFamily="18" charset="0"/>
                <a:cs typeface="Times New Roman" pitchFamily="18" charset="0"/>
              </a:rPr>
              <a:t>FOOD ADULTERATION</a:t>
            </a:r>
            <a:endParaRPr lang="en-US" sz="2400" b="1" spc="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944562"/>
          </a:xfrm>
        </p:spPr>
        <p:txBody>
          <a:bodyPr>
            <a:normAutofit/>
          </a:bodyPr>
          <a:lstStyle/>
          <a:p>
            <a:r>
              <a:rPr lang="en-US" sz="2400" b="1" spc="300" dirty="0" smtClean="0">
                <a:latin typeface="Times New Roman" pitchFamily="18" charset="0"/>
                <a:cs typeface="Times New Roman" pitchFamily="18" charset="0"/>
              </a:rPr>
              <a:t>REGULATORY AGENCY</a:t>
            </a:r>
            <a:endParaRPr lang="en-US" sz="2400" b="1" spc="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Image result for fssa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143000"/>
            <a:ext cx="6477000" cy="4857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944562"/>
          </a:xfrm>
        </p:spPr>
        <p:txBody>
          <a:bodyPr>
            <a:normAutofit/>
          </a:bodyPr>
          <a:lstStyle/>
          <a:p>
            <a:r>
              <a:rPr lang="en-US" sz="2400" b="1" spc="300" dirty="0" smtClean="0">
                <a:latin typeface="Times New Roman" pitchFamily="18" charset="0"/>
                <a:cs typeface="Times New Roman" pitchFamily="18" charset="0"/>
              </a:rPr>
              <a:t>REGULATORY AGENCY</a:t>
            </a:r>
            <a:endParaRPr lang="en-US" sz="2400" b="1" spc="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Image result for fssa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066800"/>
            <a:ext cx="8796669" cy="50434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age result for adulter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"/>
            <a:ext cx="8868827" cy="6658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age result for adulteration of foo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52400"/>
            <a:ext cx="6534150" cy="3667126"/>
          </a:xfrm>
          <a:prstGeom prst="rect">
            <a:avLst/>
          </a:prstGeom>
          <a:noFill/>
        </p:spPr>
      </p:pic>
      <p:pic>
        <p:nvPicPr>
          <p:cNvPr id="25604" name="Picture 4" descr="Image result for adulteration of foo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0300" y="4038600"/>
            <a:ext cx="44577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irstbd.net/english/records/cartoon/201210/35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825731"/>
            <a:ext cx="4495800" cy="58036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122238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30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FOOD ADULTERATION</a:t>
            </a:r>
            <a:endParaRPr kumimoji="0" lang="en-US" sz="2400" b="1" i="0" u="none" strike="noStrike" kern="1200" cap="none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-SAd-qZI8wG4/VCl_fCkYVpI/AAAAAAAAcR4/SsmefPYQDgU/s1600/CHN_2014-09-27_maip3_8.jpg"/>
          <p:cNvPicPr>
            <a:picLocks noChangeAspect="1" noChangeArrowheads="1"/>
          </p:cNvPicPr>
          <p:nvPr/>
        </p:nvPicPr>
        <p:blipFill>
          <a:blip r:embed="rId2"/>
          <a:srcRect b="65022"/>
          <a:stretch>
            <a:fillRect/>
          </a:stretch>
        </p:blipFill>
        <p:spPr bwMode="auto">
          <a:xfrm>
            <a:off x="2743200" y="5181600"/>
            <a:ext cx="4009292" cy="1447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 descr="http://www.chemclasses.com/wp-content/uploads/2015/09/Adulteration-of-Foo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52400"/>
            <a:ext cx="7285000" cy="4800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14482" cy="1066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spc="300" dirty="0" smtClean="0">
                <a:latin typeface="Times New Roman" pitchFamily="18" charset="0"/>
                <a:cs typeface="Times New Roman" pitchFamily="18" charset="0"/>
              </a:rPr>
              <a:t>DIFFERENCES BETWEEN </a:t>
            </a:r>
            <a:r>
              <a:rPr lang="en-US" sz="2400" b="1" spc="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ADULTERATION</a:t>
            </a:r>
            <a:r>
              <a:rPr lang="en-US" sz="2400" b="1" spc="3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b="1" spc="3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CONTAMINATION</a:t>
            </a:r>
            <a:r>
              <a:rPr lang="en-US" sz="2400" b="1" spc="3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spc="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3318" y="1676400"/>
            <a:ext cx="8914482" cy="419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endParaRPr lang="en-US" sz="2400" b="1" spc="300" dirty="0" smtClean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lang="en-US" sz="2400" b="1" spc="300" dirty="0" smtClean="0">
                <a:latin typeface="Times New Roman" pitchFamily="18" charset="0"/>
                <a:ea typeface="+mj-ea"/>
                <a:cs typeface="Times New Roman" pitchFamily="18" charset="0"/>
              </a:rPr>
              <a:t>While both are terms that refer to </a:t>
            </a:r>
            <a:r>
              <a:rPr lang="en-US" sz="2400" b="1" spc="3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unfavourable</a:t>
            </a:r>
            <a:r>
              <a:rPr lang="en-US" sz="2400" b="1" spc="300" dirty="0" smtClean="0">
                <a:latin typeface="Times New Roman" pitchFamily="18" charset="0"/>
                <a:ea typeface="+mj-ea"/>
                <a:cs typeface="Times New Roman" pitchFamily="18" charset="0"/>
              </a:rPr>
              <a:t> conditions with regards to substances that are used in day-to-day life,</a:t>
            </a:r>
            <a:r>
              <a:rPr lang="en-US" sz="2400" b="1" spc="3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lang="en-US" sz="2400" b="1" spc="3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Adulteration and </a:t>
            </a:r>
            <a:r>
              <a:rPr lang="en-US" sz="2400" b="1" spc="300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Contamination</a:t>
            </a:r>
            <a:r>
              <a:rPr lang="en-US" sz="2400" b="1" spc="3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spc="300" dirty="0" smtClean="0">
                <a:latin typeface="Times New Roman" pitchFamily="18" charset="0"/>
                <a:ea typeface="+mj-ea"/>
                <a:cs typeface="Times New Roman" pitchFamily="18" charset="0"/>
              </a:rPr>
              <a:t>share certain differences that set them apart.</a:t>
            </a:r>
          </a:p>
          <a:p>
            <a:pPr lvl="0">
              <a:lnSpc>
                <a:spcPct val="150000"/>
              </a:lnSpc>
              <a:spcBef>
                <a:spcPct val="0"/>
              </a:spcBef>
            </a:pPr>
            <a:endParaRPr lang="en-US" sz="2400" b="1" spc="300" dirty="0" smtClean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</a:pPr>
            <a:endParaRPr lang="en-US" sz="2400" b="1" spc="300" dirty="0" smtClean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</a:pPr>
            <a:endParaRPr lang="en-US" sz="2400" b="1" spc="300" dirty="0" smtClean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endParaRPr lang="en-US" sz="2400" b="1" spc="300" dirty="0" smtClean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14482" cy="1066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spc="300" dirty="0" smtClean="0">
                <a:latin typeface="Times New Roman" pitchFamily="18" charset="0"/>
                <a:cs typeface="Times New Roman" pitchFamily="18" charset="0"/>
              </a:rPr>
              <a:t>DIFFERENCES BETWEEN </a:t>
            </a:r>
            <a:r>
              <a:rPr lang="en-US" sz="2400" b="1" spc="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ADULTERATION</a:t>
            </a:r>
            <a:r>
              <a:rPr lang="en-US" sz="2400" b="1" spc="3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b="1" spc="3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CONTAMINATION</a:t>
            </a:r>
            <a:r>
              <a:rPr lang="en-US" sz="2400" b="1" spc="3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spc="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3318" y="1066800"/>
            <a:ext cx="8914482" cy="525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endParaRPr lang="en-US" sz="2400" b="1" spc="300" dirty="0" smtClean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</a:pPr>
            <a:endParaRPr lang="en-US" sz="2400" b="1" spc="300" dirty="0" smtClean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sz="2400" b="1" spc="3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Adulteration stands for the addition of certain ingredients that are not legally permitted in them.</a:t>
            </a:r>
          </a:p>
          <a:p>
            <a:pPr lvl="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sz="2400" b="1" spc="300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Contamination stands for the deterioration of the quality of the substance.</a:t>
            </a:r>
          </a:p>
          <a:p>
            <a:pPr lvl="0">
              <a:lnSpc>
                <a:spcPct val="150000"/>
              </a:lnSpc>
              <a:spcBef>
                <a:spcPct val="0"/>
              </a:spcBef>
            </a:pPr>
            <a:endParaRPr lang="en-US" sz="2400" b="1" spc="300" dirty="0" smtClean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</a:pPr>
            <a:endParaRPr lang="en-US" sz="2400" b="1" spc="300" dirty="0" smtClean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endParaRPr lang="en-US" sz="2400" b="1" spc="300" dirty="0" smtClean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14482" cy="1066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spc="300" dirty="0" smtClean="0">
                <a:latin typeface="Times New Roman" pitchFamily="18" charset="0"/>
                <a:cs typeface="Times New Roman" pitchFamily="18" charset="0"/>
              </a:rPr>
              <a:t>DIFFERENCES BETWEEN </a:t>
            </a:r>
            <a:r>
              <a:rPr lang="en-US" sz="2400" b="1" spc="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ADULTERATION</a:t>
            </a:r>
            <a:r>
              <a:rPr lang="en-US" sz="2400" b="1" spc="3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b="1" spc="3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CONTAMINATION</a:t>
            </a:r>
            <a:r>
              <a:rPr lang="en-US" sz="2400" b="1" spc="3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spc="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3318" y="685800"/>
            <a:ext cx="8914482" cy="541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endParaRPr lang="en-US" sz="2400" b="1" spc="300" dirty="0" smtClean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</a:pPr>
            <a:endParaRPr lang="en-US" sz="2400" b="1" spc="300" dirty="0" smtClean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sz="2400" b="1" spc="3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Adulteration is performed as a practice by certain merchants to obtain more profit. </a:t>
            </a:r>
          </a:p>
          <a:p>
            <a:pPr lvl="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sz="2400" b="1" spc="300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Contamination is not performed as a practice.</a:t>
            </a:r>
          </a:p>
          <a:p>
            <a:pPr lvl="0">
              <a:lnSpc>
                <a:spcPct val="150000"/>
              </a:lnSpc>
              <a:spcBef>
                <a:spcPct val="0"/>
              </a:spcBef>
            </a:pPr>
            <a:endParaRPr lang="en-US" sz="2400" b="1" spc="300" dirty="0" smtClean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</a:pPr>
            <a:endParaRPr lang="en-US" sz="2400" b="1" spc="300" dirty="0" smtClean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endParaRPr lang="en-US" sz="2400" b="1" spc="300" dirty="0" smtClean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14482" cy="1066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spc="300" dirty="0" smtClean="0">
                <a:latin typeface="Times New Roman" pitchFamily="18" charset="0"/>
                <a:cs typeface="Times New Roman" pitchFamily="18" charset="0"/>
              </a:rPr>
              <a:t>DIFFERENCES BETWEEN </a:t>
            </a:r>
            <a:r>
              <a:rPr lang="en-US" sz="2400" b="1" spc="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ADULTERATION</a:t>
            </a:r>
            <a:r>
              <a:rPr lang="en-US" sz="2400" b="1" spc="3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b="1" spc="3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CONTAMINATION</a:t>
            </a:r>
            <a:r>
              <a:rPr lang="en-US" sz="2400" b="1" spc="3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spc="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3318" y="838200"/>
            <a:ext cx="8914482" cy="495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endParaRPr lang="en-US" sz="2400" b="1" spc="300" dirty="0" smtClean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</a:pPr>
            <a:endParaRPr lang="en-US" sz="2400" b="1" spc="300" dirty="0" smtClean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sz="2400" b="1" spc="3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Adulteration is mostly man-done. </a:t>
            </a:r>
          </a:p>
          <a:p>
            <a:pPr lvl="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sz="2400" b="1" spc="300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Contamination can happen naturally as well as a result of environmental factors such as heat, humidity etc.</a:t>
            </a:r>
          </a:p>
          <a:p>
            <a:pPr lvl="0">
              <a:lnSpc>
                <a:spcPct val="150000"/>
              </a:lnSpc>
              <a:spcBef>
                <a:spcPct val="0"/>
              </a:spcBef>
            </a:pPr>
            <a:endParaRPr lang="en-US" sz="2400" b="1" spc="300" dirty="0" smtClean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endParaRPr lang="en-US" sz="2400" b="1" spc="300" dirty="0" smtClean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2"/>
          </a:xfrm>
        </p:spPr>
        <p:txBody>
          <a:bodyPr>
            <a:normAutofit/>
          </a:bodyPr>
          <a:lstStyle/>
          <a:p>
            <a:r>
              <a:rPr lang="en-US" sz="2400" b="1" spc="300" dirty="0" smtClean="0">
                <a:latin typeface="Times New Roman" pitchFamily="18" charset="0"/>
                <a:cs typeface="Times New Roman" pitchFamily="18" charset="0"/>
              </a:rPr>
              <a:t>REGULATORY AGENCY</a:t>
            </a:r>
            <a:endParaRPr lang="en-US" sz="2400" b="1" spc="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Image result for fssa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" y="1524000"/>
            <a:ext cx="828675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age result for adulteration of foo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9188"/>
            <a:ext cx="8564665" cy="6430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141</Words>
  <Application>Microsoft Office PowerPoint</Application>
  <PresentationFormat>On-screen Show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FOOD ADULTERATION</vt:lpstr>
      <vt:lpstr>Slide 2</vt:lpstr>
      <vt:lpstr>Slide 3</vt:lpstr>
      <vt:lpstr>DIFFERENCES BETWEEN ADULTERATION AND CONTAMINATION </vt:lpstr>
      <vt:lpstr>DIFFERENCES BETWEEN ADULTERATION AND CONTAMINATION </vt:lpstr>
      <vt:lpstr>DIFFERENCES BETWEEN ADULTERATION AND CONTAMINATION </vt:lpstr>
      <vt:lpstr>DIFFERENCES BETWEEN ADULTERATION AND CONTAMINATION </vt:lpstr>
      <vt:lpstr>REGULATORY AGENCY</vt:lpstr>
      <vt:lpstr>Slide 9</vt:lpstr>
      <vt:lpstr>REGULATORY AGENCY</vt:lpstr>
      <vt:lpstr>REGULATORY AGENCY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27</cp:revision>
  <dcterms:created xsi:type="dcterms:W3CDTF">2006-08-16T00:00:00Z</dcterms:created>
  <dcterms:modified xsi:type="dcterms:W3CDTF">2017-01-21T05:10:10Z</dcterms:modified>
</cp:coreProperties>
</file>